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3862FC-826F-CE4B-9CCA-C09C2DC7E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VrŠnjaČko </a:t>
            </a:r>
            <a:r>
              <a:rPr lang="sr-Latn-RS" dirty="0"/>
              <a:t>nasilje</a:t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76ECD75-CD0E-364A-A7D6-4931202F2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/>
              <a:t>Kako nastaje, kako se boriti protiv njega, posledice</a:t>
            </a:r>
          </a:p>
        </p:txBody>
      </p:sp>
    </p:spTree>
    <p:extLst>
      <p:ext uri="{BB962C8B-B14F-4D97-AF65-F5344CB8AC3E}">
        <p14:creationId xmlns:p14="http://schemas.microsoft.com/office/powerpoint/2010/main" val="13949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C8EBDF1-D7FD-1546-80BD-0547B5FC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sr-Latn-RS" dirty="0"/>
              <a:t>Sta je </a:t>
            </a:r>
            <a:r>
              <a:rPr lang="sr-Latn-RS" dirty="0" smtClean="0"/>
              <a:t>vrŠnjaČko </a:t>
            </a:r>
            <a:r>
              <a:rPr lang="sr-Latn-RS" dirty="0"/>
              <a:t>nasilje i </a:t>
            </a:r>
            <a:r>
              <a:rPr lang="sr-Latn-RS" dirty="0" smtClean="0"/>
              <a:t>zaŠto </a:t>
            </a:r>
            <a:r>
              <a:rPr lang="sr-Latn-RS" dirty="0"/>
              <a:t>nastaje? 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9C712227-3B83-1143-84C0-8FAEF27E46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6597" y="1837765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sr-Latn-RS" b="0" i="0" dirty="0">
                <a:solidFill>
                  <a:srgbClr val="707070"/>
                </a:solidFill>
                <a:effectLst/>
                <a:latin typeface="Open Sans"/>
              </a:rPr>
              <a:t>Vršnjačko nasilje je neželjeno, agresivno ponašanje među decom školskog uzrasta koje se vremenom ponavlja ili ima potencijal da se </a:t>
            </a:r>
            <a:r>
              <a:rPr lang="sr-Latn-RS" b="0" i="0" dirty="0" smtClean="0">
                <a:solidFill>
                  <a:srgbClr val="707070"/>
                </a:solidFill>
                <a:effectLst/>
                <a:latin typeface="Open Sans"/>
              </a:rPr>
              <a:t>ponavlja.Fizičko </a:t>
            </a:r>
            <a:r>
              <a:rPr lang="sr-Latn-RS" b="0" i="0" dirty="0">
                <a:solidFill>
                  <a:srgbClr val="707070"/>
                </a:solidFill>
                <a:effectLst/>
                <a:latin typeface="Open Sans"/>
              </a:rPr>
              <a:t>ili </a:t>
            </a:r>
            <a:r>
              <a:rPr lang="sr-Latn-RS" b="0" i="0" dirty="0" smtClean="0">
                <a:solidFill>
                  <a:srgbClr val="707070"/>
                </a:solidFill>
                <a:effectLst/>
                <a:latin typeface="Open Sans"/>
              </a:rPr>
              <a:t>psihičko </a:t>
            </a:r>
            <a:r>
              <a:rPr lang="sr-Latn-RS" b="0" i="0" dirty="0">
                <a:solidFill>
                  <a:srgbClr val="707070"/>
                </a:solidFill>
                <a:effectLst/>
                <a:latin typeface="Open Sans"/>
              </a:rPr>
              <a:t>zlostavljanje nekoga </a:t>
            </a:r>
            <a:r>
              <a:rPr lang="sr-Latn-RS" b="0" i="0" dirty="0" smtClean="0">
                <a:solidFill>
                  <a:srgbClr val="707070"/>
                </a:solidFill>
                <a:effectLst/>
                <a:latin typeface="Open Sans"/>
              </a:rPr>
              <a:t>najčešće </a:t>
            </a:r>
            <a:r>
              <a:rPr lang="sr-Latn-RS" b="0" i="0" dirty="0">
                <a:solidFill>
                  <a:srgbClr val="707070"/>
                </a:solidFill>
                <a:effectLst/>
                <a:latin typeface="Open Sans"/>
              </a:rPr>
              <a:t>na osnovu razlika od ostatka </a:t>
            </a:r>
            <a:r>
              <a:rPr lang="sr-Latn-RS" b="0" i="0" dirty="0" smtClean="0">
                <a:solidFill>
                  <a:srgbClr val="707070"/>
                </a:solidFill>
                <a:effectLst/>
                <a:latin typeface="Open Sans"/>
              </a:rPr>
              <a:t>deCe.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957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A3829C-2E09-654B-95AF-61C94A38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71488"/>
            <a:ext cx="10396882" cy="1069745"/>
          </a:xfrm>
        </p:spPr>
        <p:txBody>
          <a:bodyPr>
            <a:normAutofit fontScale="90000"/>
          </a:bodyPr>
          <a:lstStyle/>
          <a:p>
            <a:r>
              <a:rPr lang="sr-Latn-RS" dirty="0"/>
              <a:t>Za osobe koje prolaze kroz </a:t>
            </a:r>
            <a:r>
              <a:rPr lang="sr-Latn-RS" dirty="0" smtClean="0"/>
              <a:t>vrŠnjaČko </a:t>
            </a:r>
            <a:r>
              <a:rPr lang="sr-Latn-RS" dirty="0"/>
              <a:t>nasilje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D255CA44-5C89-1640-98D8-E505036489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097" y="1541232"/>
            <a:ext cx="9132677" cy="4315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/>
              <a:t>Ono cega mora biti svesna </a:t>
            </a:r>
            <a:r>
              <a:rPr lang="sr-Latn-RS" dirty="0" smtClean="0"/>
              <a:t>svAka </a:t>
            </a:r>
            <a:r>
              <a:rPr lang="sr-Latn-RS" dirty="0"/>
              <a:t>osoba koja prolazi kRoz </a:t>
            </a:r>
            <a:r>
              <a:rPr lang="sr-Latn-RS" dirty="0" smtClean="0"/>
              <a:t>vrŠnjaČko </a:t>
            </a:r>
            <a:r>
              <a:rPr lang="sr-Latn-RS" dirty="0"/>
              <a:t>nasilje je  da </a:t>
            </a:r>
            <a:r>
              <a:rPr lang="sr-Latn-RS" dirty="0">
                <a:solidFill>
                  <a:schemeClr val="accent1"/>
                </a:solidFill>
              </a:rPr>
              <a:t>Nisi sama. </a:t>
            </a:r>
            <a:r>
              <a:rPr lang="sr-Latn-RS" dirty="0" smtClean="0">
                <a:solidFill>
                  <a:schemeClr val="accent1"/>
                </a:solidFill>
              </a:rPr>
              <a:t>Uvek, </a:t>
            </a:r>
            <a:r>
              <a:rPr lang="sr-Latn-RS" dirty="0">
                <a:solidFill>
                  <a:schemeClr val="accent1"/>
                </a:solidFill>
              </a:rPr>
              <a:t>ali uvek ima neko ko </a:t>
            </a:r>
            <a:r>
              <a:rPr lang="sr-Latn-RS" dirty="0" smtClean="0">
                <a:solidFill>
                  <a:schemeClr val="accent1"/>
                </a:solidFill>
              </a:rPr>
              <a:t>Će </a:t>
            </a:r>
            <a:r>
              <a:rPr lang="sr-Latn-RS" dirty="0">
                <a:solidFill>
                  <a:schemeClr val="accent1"/>
                </a:solidFill>
              </a:rPr>
              <a:t>tE </a:t>
            </a:r>
            <a:r>
              <a:rPr lang="sr-Latn-RS" dirty="0" smtClean="0">
                <a:solidFill>
                  <a:schemeClr val="accent1"/>
                </a:solidFill>
              </a:rPr>
              <a:t>sasluŠati</a:t>
            </a:r>
            <a:r>
              <a:rPr lang="sr-Latn-RS" dirty="0">
                <a:solidFill>
                  <a:schemeClr val="accent1"/>
                </a:solidFill>
              </a:rPr>
              <a:t>. </a:t>
            </a:r>
            <a:r>
              <a:rPr lang="sr-Latn-RS" dirty="0"/>
              <a:t>Internet je pun ispovesti o </a:t>
            </a:r>
            <a:r>
              <a:rPr lang="sr-Latn-RS" dirty="0" smtClean="0"/>
              <a:t>vrŠnjaČkom </a:t>
            </a:r>
            <a:r>
              <a:rPr lang="sr-Latn-RS" dirty="0"/>
              <a:t>nasilju.</a:t>
            </a:r>
          </a:p>
          <a:p>
            <a:pPr marL="0" indent="0">
              <a:buNone/>
            </a:pPr>
            <a:r>
              <a:rPr lang="sr-Latn-RS" dirty="0" smtClean="0"/>
              <a:t>„ Ovo </a:t>
            </a:r>
            <a:r>
              <a:rPr lang="sr-Latn-RS" dirty="0"/>
              <a:t>je samO jedan mali i kratki deo tvog </a:t>
            </a:r>
            <a:r>
              <a:rPr lang="sr-Latn-RS" dirty="0" smtClean="0"/>
              <a:t>Života</a:t>
            </a:r>
            <a:r>
              <a:rPr lang="sr-Latn-RS" dirty="0"/>
              <a:t>. </a:t>
            </a:r>
            <a:r>
              <a:rPr lang="sr-Latn-RS" dirty="0" smtClean="0"/>
              <a:t>ProĆiĆe</a:t>
            </a:r>
            <a:r>
              <a:rPr lang="sr-Latn-RS" dirty="0"/>
              <a:t>. Uvek </a:t>
            </a:r>
            <a:r>
              <a:rPr lang="sr-Latn-RS" dirty="0" smtClean="0"/>
              <a:t>tReba popriČati </a:t>
            </a:r>
            <a:r>
              <a:rPr lang="sr-Latn-RS" dirty="0"/>
              <a:t>sa nekim. Osoba koja te maltrerira sigurno ima jako </a:t>
            </a:r>
            <a:r>
              <a:rPr lang="sr-Latn-RS" dirty="0" smtClean="0"/>
              <a:t>loŠ </a:t>
            </a:r>
            <a:r>
              <a:rPr lang="sr-Latn-RS" dirty="0"/>
              <a:t>Ž</a:t>
            </a:r>
            <a:r>
              <a:rPr lang="sr-Latn-RS" dirty="0" smtClean="0"/>
              <a:t>ivot</a:t>
            </a:r>
            <a:r>
              <a:rPr lang="sr-Latn-RS" dirty="0"/>
              <a:t>. </a:t>
            </a:r>
            <a:r>
              <a:rPr lang="sr-Latn-RS" dirty="0" smtClean="0"/>
              <a:t>MoŽda </a:t>
            </a:r>
            <a:r>
              <a:rPr lang="sr-Latn-RS" dirty="0"/>
              <a:t>ne dobija dovoljnu </a:t>
            </a:r>
            <a:r>
              <a:rPr lang="sr-Latn-RS" dirty="0" smtClean="0"/>
              <a:t>koliČinu </a:t>
            </a:r>
            <a:r>
              <a:rPr lang="sr-Latn-RS" dirty="0"/>
              <a:t>ljubavi od svojih roditelja, mozda i </a:t>
            </a:r>
            <a:r>
              <a:rPr lang="sr-Latn-RS" dirty="0" smtClean="0"/>
              <a:t>on KOD  kuĆE </a:t>
            </a:r>
            <a:r>
              <a:rPr lang="sr-Latn-RS" dirty="0"/>
              <a:t>trpi nasilje pa se </a:t>
            </a:r>
            <a:r>
              <a:rPr lang="sr-Latn-RS" dirty="0" smtClean="0"/>
              <a:t>oseĆa </a:t>
            </a:r>
            <a:r>
              <a:rPr lang="sr-Latn-RS" dirty="0"/>
              <a:t>slabo, </a:t>
            </a:r>
            <a:r>
              <a:rPr lang="sr-Latn-RS" dirty="0" smtClean="0"/>
              <a:t>moŽda </a:t>
            </a:r>
            <a:r>
              <a:rPr lang="sr-Latn-RS" dirty="0"/>
              <a:t>nema nikoga na ovom svetu. Naravno ovo ne </a:t>
            </a:r>
            <a:r>
              <a:rPr lang="sr-Latn-RS" dirty="0" smtClean="0"/>
              <a:t>opravdaVA </a:t>
            </a:r>
            <a:r>
              <a:rPr lang="sr-Latn-RS" dirty="0"/>
              <a:t>postupke te osobe, ali </a:t>
            </a:r>
            <a:r>
              <a:rPr lang="sr-Latn-RS" dirty="0" smtClean="0"/>
              <a:t>Čisto </a:t>
            </a:r>
            <a:r>
              <a:rPr lang="sr-Latn-RS" dirty="0"/>
              <a:t>imaj na umu da su te osobe nezadovoljne svojim </a:t>
            </a:r>
            <a:r>
              <a:rPr lang="sr-Latn-RS" dirty="0" smtClean="0"/>
              <a:t>Životom </a:t>
            </a:r>
            <a:r>
              <a:rPr lang="sr-Latn-RS" dirty="0"/>
              <a:t>i tebe ne treba da brine njihovo </a:t>
            </a:r>
            <a:r>
              <a:rPr lang="sr-Latn-RS" dirty="0" smtClean="0"/>
              <a:t>ponaŠanje</a:t>
            </a:r>
            <a:r>
              <a:rPr lang="sr-Latn-RS" dirty="0"/>
              <a:t>. Samo molim te uvek imaj na umu da </a:t>
            </a:r>
            <a:r>
              <a:rPr lang="sr-Latn-RS" dirty="0" smtClean="0">
                <a:solidFill>
                  <a:schemeClr val="accent1"/>
                </a:solidFill>
              </a:rPr>
              <a:t>moraŠ</a:t>
            </a:r>
            <a:r>
              <a:rPr lang="sr-Latn-RS" dirty="0" smtClean="0"/>
              <a:t> </a:t>
            </a:r>
            <a:r>
              <a:rPr lang="sr-Latn-RS" dirty="0"/>
              <a:t>da </a:t>
            </a:r>
            <a:r>
              <a:rPr lang="sr-Latn-RS" dirty="0" smtClean="0"/>
              <a:t>priČaŠ </a:t>
            </a:r>
            <a:r>
              <a:rPr lang="sr-Latn-RS" dirty="0"/>
              <a:t>sa nekim u vezi toga i da se to </a:t>
            </a:r>
            <a:r>
              <a:rPr lang="sr-Latn-RS" dirty="0">
                <a:solidFill>
                  <a:schemeClr val="accent1"/>
                </a:solidFill>
              </a:rPr>
              <a:t>moze</a:t>
            </a:r>
            <a:r>
              <a:rPr lang="sr-Latn-RS" dirty="0"/>
              <a:t> </a:t>
            </a:r>
            <a:r>
              <a:rPr lang="sr-Latn-RS" dirty="0" smtClean="0">
                <a:solidFill>
                  <a:schemeClr val="accent1"/>
                </a:solidFill>
              </a:rPr>
              <a:t>reŠiti</a:t>
            </a:r>
            <a:r>
              <a:rPr lang="sr-Latn-RS" dirty="0"/>
              <a:t>. </a:t>
            </a:r>
            <a:r>
              <a:rPr lang="sr-Latn-RS" dirty="0" smtClean="0"/>
              <a:t>„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657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29FECA-B737-C646-8839-5F0CD249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Aleksin zakon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8E71BB0F-706D-9940-AEDF-CDB82A5F18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sz="1800" dirty="0" smtClean="0">
                <a:solidFill>
                  <a:srgbClr val="232323"/>
                </a:solidFill>
                <a:latin typeface="OCRBold"/>
              </a:rPr>
              <a:t>- </a:t>
            </a:r>
            <a:r>
              <a:rPr lang="en-US" sz="1800" dirty="0" err="1" smtClean="0">
                <a:solidFill>
                  <a:srgbClr val="232323"/>
                </a:solidFill>
                <a:latin typeface="OCRBold"/>
              </a:rPr>
              <a:t>Možda</a:t>
            </a:r>
            <a:r>
              <a:rPr lang="en-US" sz="1800" dirty="0" smtClean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je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najfatalniji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primer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epilog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vršnjčkog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nasilja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u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Srbiji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slučaj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četrnaestogodišnjeg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dečaka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iz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Niša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,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Alekse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Jankovića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,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koji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je 2011.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godine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sebi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oduzeo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život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nakon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osam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meseci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maltretiranja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koje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je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trpeo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u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školi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.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Roditelji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tvrde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da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su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školu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obavestili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o tome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tražili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rešenje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,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ali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da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nije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bilo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razumevanja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prave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reakcije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.</a:t>
            </a:r>
          </a:p>
          <a:p>
            <a:pPr marL="0" indent="0">
              <a:buNone/>
            </a:pPr>
            <a:r>
              <a:rPr lang="sr-Latn-RS" sz="1800" dirty="0" smtClean="0">
                <a:solidFill>
                  <a:srgbClr val="232323"/>
                </a:solidFill>
                <a:latin typeface="OCRBold"/>
              </a:rPr>
              <a:t>- </a:t>
            </a:r>
            <a:r>
              <a:rPr lang="en-US" sz="1800" dirty="0" err="1" smtClean="0">
                <a:solidFill>
                  <a:srgbClr val="232323"/>
                </a:solidFill>
                <a:latin typeface="OCRBold"/>
              </a:rPr>
              <a:t>Medijska</a:t>
            </a:r>
            <a:r>
              <a:rPr lang="en-US" sz="1800" dirty="0" smtClean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pažnja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posvećena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ovom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slučaju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podstakla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je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inicijativu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o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donošenju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Aleksinog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zakona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,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koji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bi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trebalo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da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efikasnije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reguliše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rad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stručnih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službi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u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školama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,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definiše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strože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kazne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za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nesavesno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postupanje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obrazovnog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osoblja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,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psihologa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,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pedagoga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 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direktora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škola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,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kao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i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roditelja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dece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koja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vrše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 </a:t>
            </a:r>
            <a:r>
              <a:rPr lang="en-US" sz="1800" dirty="0" err="1">
                <a:solidFill>
                  <a:srgbClr val="232323"/>
                </a:solidFill>
                <a:latin typeface="OCRBold"/>
              </a:rPr>
              <a:t>nasilje</a:t>
            </a:r>
            <a:r>
              <a:rPr lang="en-US" sz="1800" dirty="0">
                <a:solidFill>
                  <a:srgbClr val="232323"/>
                </a:solidFill>
                <a:latin typeface="OCRBold"/>
              </a:rPr>
              <a:t>.</a:t>
            </a:r>
            <a:endParaRPr lang="az-Cyrl-AZ" sz="1800" b="0" i="0" cap="all" dirty="0">
              <a:solidFill>
                <a:srgbClr val="232323"/>
              </a:solidFill>
              <a:effectLst/>
              <a:latin typeface="OCRBold"/>
            </a:endParaRPr>
          </a:p>
        </p:txBody>
      </p:sp>
    </p:spTree>
    <p:extLst>
      <p:ext uri="{BB962C8B-B14F-4D97-AF65-F5344CB8AC3E}">
        <p14:creationId xmlns:p14="http://schemas.microsoft.com/office/powerpoint/2010/main" val="26238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06E44D-56CB-2146-8E9B-FE0F9C2A2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Prijavi nasilje pre nego </a:t>
            </a:r>
            <a:r>
              <a:rPr lang="sr-Latn-RS" dirty="0"/>
              <a:t>Što </a:t>
            </a:r>
            <a:r>
              <a:rPr lang="sr-Latn-RS" dirty="0"/>
              <a:t>bude kasno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028C745C-2464-2C42-9764-14E885FC57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030" y="1837765"/>
            <a:ext cx="10116101" cy="3865917"/>
          </a:xfrm>
        </p:spPr>
        <p:txBody>
          <a:bodyPr/>
          <a:lstStyle/>
          <a:p>
            <a:r>
              <a:rPr lang="sr-Latn-RS" dirty="0"/>
              <a:t>Za prijavu nasilja dosupan je i SOS telefon u okviru ministarstva </a:t>
            </a:r>
            <a:r>
              <a:rPr lang="sr-Latn-RS" dirty="0" smtClean="0"/>
              <a:t>Prosvete</a:t>
            </a:r>
            <a:r>
              <a:rPr lang="sr-Latn-RS" dirty="0"/>
              <a:t>, nauke i tehnološkog razvoja. Namenjen je deci, roditeljima i nastavnicima koji žele da prijave nasilje  0800 200 201. Aktivan je i SOS telefon za decu i mlade: 0800 123 456. Na ovaj način možete stupiti u kontakt sa dežurnim profesionalcima koji mogu da pruže podršku i pomoć.</a:t>
            </a:r>
          </a:p>
          <a:p>
            <a:r>
              <a:rPr lang="sr-Latn-RS" dirty="0"/>
              <a:t>Nasilje mozes prijaviti i bilo kome u </a:t>
            </a:r>
            <a:r>
              <a:rPr lang="sr-Latn-RS" dirty="0" smtClean="0"/>
              <a:t>Školi</a:t>
            </a:r>
            <a:r>
              <a:rPr lang="sr-Latn-RS" dirty="0"/>
              <a:t>, </a:t>
            </a:r>
            <a:r>
              <a:rPr lang="sr-Latn-RS" dirty="0" smtClean="0"/>
              <a:t>Članu </a:t>
            </a:r>
            <a:r>
              <a:rPr lang="sr-Latn-RS" dirty="0"/>
              <a:t>porodice </a:t>
            </a:r>
            <a:r>
              <a:rPr lang="sr-Latn-RS" dirty="0" smtClean="0"/>
              <a:t>Žrtve</a:t>
            </a:r>
            <a:r>
              <a:rPr lang="sr-Latn-RS" dirty="0"/>
              <a:t>, bilo kome samo prijavi.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7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02" y="106154"/>
            <a:ext cx="2217402" cy="29695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53763"/>
            <a:ext cx="6186487" cy="363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471489"/>
            <a:ext cx="4229099" cy="475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1"/>
            <a:ext cx="10396882" cy="828676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BA0C31"/>
                </a:solidFill>
              </a:rPr>
              <a:t>DAN ROZIH MAJICA</a:t>
            </a:r>
            <a:endParaRPr lang="en-US" dirty="0">
              <a:solidFill>
                <a:srgbClr val="BA0C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14476"/>
            <a:ext cx="10394707" cy="386011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Širom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en-US" dirty="0"/>
              <a:t> se </a:t>
            </a:r>
            <a:r>
              <a:rPr lang="en-US" dirty="0" err="1"/>
              <a:t>poslednje</a:t>
            </a:r>
            <a:r>
              <a:rPr lang="en-US" dirty="0"/>
              <a:t> </a:t>
            </a:r>
            <a:r>
              <a:rPr lang="en-US" dirty="0" err="1"/>
              <a:t>srede</a:t>
            </a:r>
            <a:r>
              <a:rPr lang="en-US" dirty="0"/>
              <a:t> u </a:t>
            </a:r>
            <a:r>
              <a:rPr lang="en-US" dirty="0" err="1"/>
              <a:t>februaru</a:t>
            </a:r>
            <a:r>
              <a:rPr lang="en-US" dirty="0"/>
              <a:t> </a:t>
            </a:r>
            <a:r>
              <a:rPr lang="en-US" dirty="0" err="1"/>
              <a:t>obeležava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Dan </a:t>
            </a:r>
            <a:r>
              <a:rPr lang="en-US" dirty="0" err="1"/>
              <a:t>borbe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vršnjačkog</a:t>
            </a:r>
            <a:r>
              <a:rPr lang="en-US" dirty="0"/>
              <a:t> </a:t>
            </a:r>
            <a:r>
              <a:rPr lang="en-US" dirty="0" err="1"/>
              <a:t>nasilja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/>
              <a:t>Sve</a:t>
            </a:r>
            <a:r>
              <a:rPr lang="en-US" dirty="0"/>
              <a:t> je </a:t>
            </a:r>
            <a:r>
              <a:rPr lang="en-US" dirty="0" err="1"/>
              <a:t>počelo</a:t>
            </a:r>
            <a:r>
              <a:rPr lang="en-US" dirty="0"/>
              <a:t> 2007.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grupa</a:t>
            </a:r>
            <a:r>
              <a:rPr lang="en-US" dirty="0"/>
              <a:t> </a:t>
            </a:r>
            <a:r>
              <a:rPr lang="en-US" dirty="0" err="1"/>
              <a:t>aktivista</a:t>
            </a:r>
            <a:r>
              <a:rPr lang="en-US" dirty="0"/>
              <a:t> u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/>
              <a:t>kanadskoj</a:t>
            </a:r>
            <a:r>
              <a:rPr lang="en-US" dirty="0"/>
              <a:t> </a:t>
            </a:r>
            <a:r>
              <a:rPr lang="en-US" dirty="0" err="1"/>
              <a:t>provinciji</a:t>
            </a:r>
            <a:r>
              <a:rPr lang="en-US" dirty="0"/>
              <a:t> </a:t>
            </a:r>
            <a:r>
              <a:rPr lang="en-US" dirty="0" err="1"/>
              <a:t>pokrenula</a:t>
            </a:r>
            <a:r>
              <a:rPr lang="en-US" dirty="0"/>
              <a:t> </a:t>
            </a:r>
            <a:r>
              <a:rPr lang="en-US" dirty="0" err="1"/>
              <a:t>inicijativu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kanadski</a:t>
            </a:r>
            <a:r>
              <a:rPr lang="en-US" dirty="0"/>
              <a:t> </a:t>
            </a:r>
            <a:r>
              <a:rPr lang="en-US" dirty="0" err="1"/>
              <a:t>učenik</a:t>
            </a:r>
            <a:r>
              <a:rPr lang="en-US" dirty="0"/>
              <a:t> </a:t>
            </a:r>
            <a:r>
              <a:rPr lang="en-US" dirty="0" err="1"/>
              <a:t>Čarles</a:t>
            </a:r>
            <a:r>
              <a:rPr lang="en-US" dirty="0"/>
              <a:t> </a:t>
            </a:r>
            <a:r>
              <a:rPr lang="en-US" dirty="0" err="1"/>
              <a:t>MekNil</a:t>
            </a:r>
            <a:r>
              <a:rPr lang="en-US" dirty="0"/>
              <a:t> u </a:t>
            </a:r>
            <a:r>
              <a:rPr lang="en-US" dirty="0" err="1"/>
              <a:t>školu</a:t>
            </a:r>
            <a:r>
              <a:rPr lang="en-US" dirty="0"/>
              <a:t> </a:t>
            </a:r>
            <a:r>
              <a:rPr lang="en-US" dirty="0" err="1"/>
              <a:t>došao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roze</a:t>
            </a:r>
            <a:r>
              <a:rPr lang="en-US" dirty="0"/>
              <a:t> </a:t>
            </a:r>
            <a:r>
              <a:rPr lang="en-US" dirty="0" err="1"/>
              <a:t>majicom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toga </a:t>
            </a:r>
            <a:r>
              <a:rPr lang="en-US" dirty="0" err="1"/>
              <a:t>pretrpeo</a:t>
            </a:r>
            <a:r>
              <a:rPr lang="en-US" dirty="0"/>
              <a:t> </a:t>
            </a:r>
            <a:r>
              <a:rPr lang="en-US" dirty="0" err="1"/>
              <a:t>ruganje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verbalno</a:t>
            </a:r>
            <a:r>
              <a:rPr lang="en-US" dirty="0"/>
              <a:t> </a:t>
            </a:r>
            <a:r>
              <a:rPr lang="en-US" dirty="0" err="1"/>
              <a:t>nasilje</a:t>
            </a:r>
            <a:r>
              <a:rPr lang="en-US" dirty="0"/>
              <a:t> od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vršnjaka</a:t>
            </a:r>
            <a:r>
              <a:rPr lang="en-US" dirty="0"/>
              <a:t>. </a:t>
            </a:r>
            <a:r>
              <a:rPr lang="en-US" dirty="0" err="1"/>
              <a:t>Učenik</a:t>
            </a:r>
            <a:r>
              <a:rPr lang="en-US" dirty="0"/>
              <a:t> je </a:t>
            </a:r>
            <a:r>
              <a:rPr lang="en-US" dirty="0" err="1"/>
              <a:t>roze</a:t>
            </a:r>
            <a:r>
              <a:rPr lang="en-US" dirty="0"/>
              <a:t> </a:t>
            </a:r>
            <a:r>
              <a:rPr lang="en-US" dirty="0" err="1"/>
              <a:t>majicu</a:t>
            </a:r>
            <a:r>
              <a:rPr lang="en-US" dirty="0"/>
              <a:t> </a:t>
            </a:r>
            <a:r>
              <a:rPr lang="en-US" dirty="0" err="1"/>
              <a:t>obukao</a:t>
            </a:r>
            <a:r>
              <a:rPr lang="en-US" dirty="0"/>
              <a:t> u </a:t>
            </a:r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podrške</a:t>
            </a:r>
            <a:r>
              <a:rPr lang="en-US" dirty="0"/>
              <a:t> </a:t>
            </a:r>
            <a:r>
              <a:rPr lang="en-US" dirty="0" err="1"/>
              <a:t>majci</a:t>
            </a:r>
            <a:r>
              <a:rPr lang="en-US" dirty="0"/>
              <a:t> </a:t>
            </a:r>
            <a:r>
              <a:rPr lang="en-US" dirty="0" err="1"/>
              <a:t>oboleloj</a:t>
            </a:r>
            <a:r>
              <a:rPr lang="en-US" dirty="0"/>
              <a:t> od </a:t>
            </a:r>
            <a:r>
              <a:rPr lang="en-US" dirty="0" err="1"/>
              <a:t>karcinoma</a:t>
            </a:r>
            <a:r>
              <a:rPr lang="en-US" dirty="0"/>
              <a:t> </a:t>
            </a:r>
            <a:r>
              <a:rPr lang="en-US" dirty="0" err="1"/>
              <a:t>dojke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Aktivisti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kupili</a:t>
            </a:r>
            <a:r>
              <a:rPr lang="en-US" dirty="0"/>
              <a:t> 50 </a:t>
            </a:r>
            <a:r>
              <a:rPr lang="en-US" dirty="0" err="1"/>
              <a:t>roze</a:t>
            </a:r>
            <a:r>
              <a:rPr lang="en-US" dirty="0"/>
              <a:t> </a:t>
            </a:r>
            <a:r>
              <a:rPr lang="en-US" dirty="0" err="1"/>
              <a:t>majica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podelili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njegovim</a:t>
            </a:r>
            <a:r>
              <a:rPr lang="en-US" dirty="0"/>
              <a:t> </a:t>
            </a:r>
            <a:r>
              <a:rPr lang="en-US" dirty="0" err="1"/>
              <a:t>vršnjacima</a:t>
            </a:r>
            <a:r>
              <a:rPr lang="en-US" dirty="0"/>
              <a:t> u </a:t>
            </a:r>
            <a:r>
              <a:rPr lang="en-US" dirty="0" err="1"/>
              <a:t>školi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nosili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podrška</a:t>
            </a:r>
            <a:r>
              <a:rPr lang="en-US" dirty="0"/>
              <a:t> </a:t>
            </a:r>
            <a:r>
              <a:rPr lang="en-US" dirty="0" err="1"/>
              <a:t>dečaku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počeli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da </a:t>
            </a:r>
            <a:r>
              <a:rPr lang="en-US" dirty="0" err="1"/>
              <a:t>dolaze</a:t>
            </a:r>
            <a:r>
              <a:rPr lang="en-US" dirty="0"/>
              <a:t> u </a:t>
            </a:r>
            <a:r>
              <a:rPr lang="en-US" dirty="0" err="1"/>
              <a:t>školu</a:t>
            </a:r>
            <a:r>
              <a:rPr lang="en-US" dirty="0"/>
              <a:t> </a:t>
            </a:r>
            <a:r>
              <a:rPr lang="en-US" dirty="0" err="1"/>
              <a:t>oblačeći</a:t>
            </a:r>
            <a:r>
              <a:rPr lang="en-US" dirty="0"/>
              <a:t> </a:t>
            </a:r>
            <a:r>
              <a:rPr lang="en-US" dirty="0" err="1"/>
              <a:t>roze</a:t>
            </a:r>
            <a:r>
              <a:rPr lang="en-US" dirty="0"/>
              <a:t> </a:t>
            </a:r>
            <a:r>
              <a:rPr lang="en-US" dirty="0" err="1"/>
              <a:t>majice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postale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borbe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vršnjačkog</a:t>
            </a:r>
            <a:r>
              <a:rPr lang="en-US" dirty="0"/>
              <a:t> </a:t>
            </a:r>
            <a:r>
              <a:rPr lang="en-US" dirty="0" err="1"/>
              <a:t>nasilja</a:t>
            </a:r>
            <a:r>
              <a:rPr lang="en-US" dirty="0"/>
              <a:t> u </a:t>
            </a:r>
            <a:r>
              <a:rPr lang="en-US" dirty="0" err="1"/>
              <a:t>školama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širom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en-US" dirty="0"/>
              <a:t> </a:t>
            </a:r>
            <a:r>
              <a:rPr lang="en-US" dirty="0" err="1"/>
              <a:t>obeležava</a:t>
            </a:r>
            <a:r>
              <a:rPr lang="en-US" dirty="0"/>
              <a:t> </a:t>
            </a:r>
            <a:r>
              <a:rPr lang="en-US" dirty="0" err="1"/>
              <a:t>poslednje</a:t>
            </a:r>
            <a:r>
              <a:rPr lang="en-US" dirty="0"/>
              <a:t> </a:t>
            </a:r>
            <a:r>
              <a:rPr lang="en-US" dirty="0" err="1"/>
              <a:t>srede</a:t>
            </a:r>
            <a:r>
              <a:rPr lang="en-US" dirty="0"/>
              <a:t> u </a:t>
            </a:r>
            <a:r>
              <a:rPr lang="en-US" dirty="0" err="1"/>
              <a:t>februaru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2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478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Impact</vt:lpstr>
      <vt:lpstr>OCRBold</vt:lpstr>
      <vt:lpstr>Open Sans</vt:lpstr>
      <vt:lpstr>Glavni događaj</vt:lpstr>
      <vt:lpstr>VrŠnjaČko nasilje </vt:lpstr>
      <vt:lpstr>Sta je vrŠnjaČko nasilje i zaŠto nastaje? </vt:lpstr>
      <vt:lpstr>Za osobe koje prolaze kroz vrŠnjaČko nasilje</vt:lpstr>
      <vt:lpstr>Aleksin zakon</vt:lpstr>
      <vt:lpstr>Prijavi nasilje pre nego Što bude kasno</vt:lpstr>
      <vt:lpstr>PowerPoint Presentation</vt:lpstr>
      <vt:lpstr>DAN ROZIH MAJICA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Vrsnjacko nasilje </dc:title>
  <dc:creator>branka cikojevic</dc:creator>
  <cp:lastModifiedBy>Master</cp:lastModifiedBy>
  <cp:revision>6</cp:revision>
  <dcterms:created xsi:type="dcterms:W3CDTF">2021-02-22T21:20:32Z</dcterms:created>
  <dcterms:modified xsi:type="dcterms:W3CDTF">2021-02-23T14:07:16Z</dcterms:modified>
</cp:coreProperties>
</file>